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F5F"/>
    <a:srgbClr val="3B736A"/>
    <a:srgbClr val="008E51"/>
    <a:srgbClr val="007140"/>
    <a:srgbClr val="E7E7E5"/>
    <a:srgbClr val="949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F70A5-F680-D695-36B7-AF4B05836FA6}"/>
              </a:ext>
            </a:extLst>
          </p:cNvPr>
          <p:cNvSpPr txBox="1"/>
          <p:nvPr userDrawn="1"/>
        </p:nvSpPr>
        <p:spPr>
          <a:xfrm>
            <a:off x="2162834" y="1597661"/>
            <a:ext cx="8176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rgbClr val="3B736A"/>
                </a:solidFill>
                <a:effectLst/>
                <a:latin typeface="Bahnschrift" panose="020B0502040204020203" pitchFamily="34" charset="0"/>
                <a:ea typeface="Adobe Heiti Std R" panose="020B0400000000000000" pitchFamily="34" charset="-128"/>
              </a:rPr>
              <a:t>Indian Lean Construction Conference</a:t>
            </a:r>
            <a:endParaRPr lang="en-IN" sz="3600" b="1" dirty="0">
              <a:ln w="12700">
                <a:solidFill>
                  <a:schemeClr val="bg1"/>
                </a:solidFill>
              </a:ln>
              <a:solidFill>
                <a:srgbClr val="3B7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collage of a flyer&#10;&#10;Description automatically generated">
            <a:extLst>
              <a:ext uri="{FF2B5EF4-FFF2-40B4-BE49-F238E27FC236}">
                <a16:creationId xmlns:a16="http://schemas.microsoft.com/office/drawing/2014/main" id="{F079CDF1-0DA7-FAE0-3188-DC7D22B6A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9" t="86228" r="50154" b="7417"/>
          <a:stretch/>
        </p:blipFill>
        <p:spPr>
          <a:xfrm>
            <a:off x="5460836" y="6301977"/>
            <a:ext cx="438150" cy="435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FA530E-8C38-2086-1284-7D0192470FB8}"/>
              </a:ext>
            </a:extLst>
          </p:cNvPr>
          <p:cNvSpPr txBox="1"/>
          <p:nvPr userDrawn="1"/>
        </p:nvSpPr>
        <p:spPr>
          <a:xfrm>
            <a:off x="749341" y="2455684"/>
            <a:ext cx="10693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0" i="1" dirty="0">
                <a:solidFill>
                  <a:srgbClr val="008E51"/>
                </a:solidFill>
                <a:effectLst/>
                <a:latin typeface="Bahnschrift" panose="020B0502040204020203" pitchFamily="34" charset="0"/>
                <a:ea typeface="Adobe Heiti Std R" panose="020B0400000000000000" pitchFamily="34" charset="-128"/>
              </a:rPr>
              <a:t>“Lean Construction 4.0: project Delivery for Resilient Infrastructure”</a:t>
            </a:r>
            <a:endParaRPr lang="en-IN" sz="2400" b="0" i="1" dirty="0">
              <a:ln w="12700">
                <a:solidFill>
                  <a:schemeClr val="bg1"/>
                </a:solidFill>
              </a:ln>
              <a:solidFill>
                <a:srgbClr val="008E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A3DA6-264C-1F99-2A08-75DB9AE3E7BD}"/>
              </a:ext>
            </a:extLst>
          </p:cNvPr>
          <p:cNvSpPr txBox="1"/>
          <p:nvPr userDrawn="1"/>
        </p:nvSpPr>
        <p:spPr>
          <a:xfrm>
            <a:off x="996351" y="6366698"/>
            <a:ext cx="233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24</a:t>
            </a:r>
            <a:r>
              <a:rPr lang="en-IN" sz="1600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-27</a:t>
            </a:r>
            <a:r>
              <a:rPr lang="en-IN" sz="1600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 November</a:t>
            </a:r>
          </a:p>
        </p:txBody>
      </p:sp>
      <p:pic>
        <p:nvPicPr>
          <p:cNvPr id="17" name="Picture 16" descr="A collage of a flyer&#10;&#10;Description automatically generated">
            <a:extLst>
              <a:ext uri="{FF2B5EF4-FFF2-40B4-BE49-F238E27FC236}">
                <a16:creationId xmlns:a16="http://schemas.microsoft.com/office/drawing/2014/main" id="{078F67BA-DD10-E304-A743-D41B44A6C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9" t="64821" r="50154" b="29380"/>
          <a:stretch/>
        </p:blipFill>
        <p:spPr>
          <a:xfrm>
            <a:off x="381000" y="6340078"/>
            <a:ext cx="438150" cy="3976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6C2C16-B146-6916-C680-4262F0529A30}"/>
              </a:ext>
            </a:extLst>
          </p:cNvPr>
          <p:cNvSpPr txBox="1"/>
          <p:nvPr userDrawn="1"/>
        </p:nvSpPr>
        <p:spPr>
          <a:xfrm>
            <a:off x="5968672" y="6340078"/>
            <a:ext cx="6096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600" kern="1200" dirty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Indian Institute of Technology Guwahati, Guwahati , Assam, India</a:t>
            </a:r>
            <a:endParaRPr lang="en-IN" sz="1600" kern="1200" dirty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799461-5AFD-4870-4E1B-F3E9E003750E}"/>
              </a:ext>
            </a:extLst>
          </p:cNvPr>
          <p:cNvCxnSpPr>
            <a:cxnSpLocks/>
          </p:cNvCxnSpPr>
          <p:nvPr userDrawn="1"/>
        </p:nvCxnSpPr>
        <p:spPr>
          <a:xfrm>
            <a:off x="5356614" y="6301977"/>
            <a:ext cx="0" cy="551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160BB8-725F-8770-CB4A-F4281E9D4C76}"/>
              </a:ext>
            </a:extLst>
          </p:cNvPr>
          <p:cNvCxnSpPr>
            <a:cxnSpLocks/>
          </p:cNvCxnSpPr>
          <p:nvPr userDrawn="1"/>
        </p:nvCxnSpPr>
        <p:spPr>
          <a:xfrm>
            <a:off x="271370" y="6301977"/>
            <a:ext cx="0" cy="551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building in the distance&#10;&#10;Description automatically generated with medium confidence">
            <a:extLst>
              <a:ext uri="{FF2B5EF4-FFF2-40B4-BE49-F238E27FC236}">
                <a16:creationId xmlns:a16="http://schemas.microsoft.com/office/drawing/2014/main" id="{A4265D78-ED0C-02BE-1E40-92CD0464D9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03" y="-7619"/>
            <a:ext cx="2367146" cy="730744"/>
          </a:xfrm>
          <a:prstGeom prst="rect">
            <a:avLst/>
          </a:prstGeom>
        </p:spPr>
      </p:pic>
      <p:pic>
        <p:nvPicPr>
          <p:cNvPr id="34" name="Picture 33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B15D394F-DDAF-136A-F691-62A2D5C55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5"/>
          <a:stretch/>
        </p:blipFill>
        <p:spPr>
          <a:xfrm>
            <a:off x="29261" y="81064"/>
            <a:ext cx="1441142" cy="568616"/>
          </a:xfrm>
          <a:prstGeom prst="rect">
            <a:avLst/>
          </a:prstGeom>
        </p:spPr>
      </p:pic>
      <p:pic>
        <p:nvPicPr>
          <p:cNvPr id="35" name="Picture 3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D7EDD474-77D5-9E1B-5B2E-3C9EC3330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8" r="5655"/>
          <a:stretch/>
        </p:blipFill>
        <p:spPr>
          <a:xfrm>
            <a:off x="11267372" y="23730"/>
            <a:ext cx="746834" cy="730745"/>
          </a:xfrm>
          <a:prstGeom prst="rect">
            <a:avLst/>
          </a:prstGeom>
        </p:spPr>
      </p:pic>
      <p:pic>
        <p:nvPicPr>
          <p:cNvPr id="39" name="Picture 38" descr="A large lawn with a circular fountain in front of a building&#10;&#10;Description automatically generated">
            <a:extLst>
              <a:ext uri="{FF2B5EF4-FFF2-40B4-BE49-F238E27FC236}">
                <a16:creationId xmlns:a16="http://schemas.microsoft.com/office/drawing/2014/main" id="{87D667E5-909D-2DFD-B6EA-9AF05EB474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76" y="-14378"/>
            <a:ext cx="2460041" cy="745124"/>
          </a:xfrm>
          <a:prstGeom prst="rect">
            <a:avLst/>
          </a:prstGeom>
        </p:spPr>
      </p:pic>
      <p:pic>
        <p:nvPicPr>
          <p:cNvPr id="41" name="Picture 40" descr="A body of water with buildings and mountains in the background&#10;&#10;Description automatically generated">
            <a:extLst>
              <a:ext uri="{FF2B5EF4-FFF2-40B4-BE49-F238E27FC236}">
                <a16:creationId xmlns:a16="http://schemas.microsoft.com/office/drawing/2014/main" id="{41F4A4CC-B12B-F15E-0499-522054506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6"/>
          <a:stretch/>
        </p:blipFill>
        <p:spPr>
          <a:xfrm>
            <a:off x="6223816" y="0"/>
            <a:ext cx="2460041" cy="730745"/>
          </a:xfrm>
          <a:prstGeom prst="rect">
            <a:avLst/>
          </a:prstGeom>
        </p:spPr>
      </p:pic>
      <p:pic>
        <p:nvPicPr>
          <p:cNvPr id="43" name="Picture 42" descr="A green field with buildings and a cloudy sky&#10;&#10;Description automatically generated">
            <a:extLst>
              <a:ext uri="{FF2B5EF4-FFF2-40B4-BE49-F238E27FC236}">
                <a16:creationId xmlns:a16="http://schemas.microsoft.com/office/drawing/2014/main" id="{AFE9FB2C-B38F-950C-04A5-ACB225E95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69" r="25170"/>
          <a:stretch/>
        </p:blipFill>
        <p:spPr>
          <a:xfrm>
            <a:off x="8683858" y="0"/>
            <a:ext cx="2371537" cy="73074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C649A97-B1E5-1598-119D-D4773068B371}"/>
              </a:ext>
            </a:extLst>
          </p:cNvPr>
          <p:cNvSpPr txBox="1"/>
          <p:nvPr userDrawn="1"/>
        </p:nvSpPr>
        <p:spPr>
          <a:xfrm>
            <a:off x="3119011" y="1004916"/>
            <a:ext cx="609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B7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ILCC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5684D4-A14C-864D-2839-11A8330DD056}"/>
              </a:ext>
            </a:extLst>
          </p:cNvPr>
          <p:cNvCxnSpPr>
            <a:cxnSpLocks/>
          </p:cNvCxnSpPr>
          <p:nvPr userDrawn="1"/>
        </p:nvCxnSpPr>
        <p:spPr>
          <a:xfrm>
            <a:off x="0" y="7231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3311-065D-5AB3-5CB0-9DE66EE3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4C262-22F6-C159-F33C-1CA94AA4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9DFB8-6225-B68D-0C53-E6CD3953E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55B5D-B38C-2C03-FBAB-F780DD7B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18397-BD49-C95A-0570-DD77758F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6B90-11E6-B816-9166-787C2201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68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CA90-D55E-F6EA-FB07-1728CAB3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BB3B0-BEA4-3B58-087E-7DC878787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A746C-651F-8BE5-90E1-BDECC929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BA92-E61B-BACA-81BC-22A45C8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671AD-6C48-3B83-582D-288E2F48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53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623D6-0B26-FA2C-978C-BF40BAE00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A9422-8331-E356-7701-E28825D5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BA85-0AD0-BBE3-9342-F9663515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62BA-DC16-81A4-CA5D-A16F1A03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35537-91D5-B665-FCBB-63122DE6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0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body of water with buildings and mountains in the background&#10;&#10;Description automatically generated">
            <a:extLst>
              <a:ext uri="{FF2B5EF4-FFF2-40B4-BE49-F238E27FC236}">
                <a16:creationId xmlns:a16="http://schemas.microsoft.com/office/drawing/2014/main" id="{41F4A4CC-B12B-F15E-0499-522054506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6"/>
          <a:stretch/>
        </p:blipFill>
        <p:spPr>
          <a:xfrm>
            <a:off x="0" y="761234"/>
            <a:ext cx="12246234" cy="5512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F70A5-F680-D695-36B7-AF4B05836FA6}"/>
              </a:ext>
            </a:extLst>
          </p:cNvPr>
          <p:cNvSpPr txBox="1"/>
          <p:nvPr userDrawn="1"/>
        </p:nvSpPr>
        <p:spPr>
          <a:xfrm>
            <a:off x="2162834" y="1878297"/>
            <a:ext cx="8176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rgbClr val="00DF5F"/>
                </a:solidFill>
                <a:effectLst/>
                <a:latin typeface="Bahnschrift" panose="020B0502040204020203" pitchFamily="34" charset="0"/>
                <a:ea typeface="Adobe Heiti Std R" panose="020B0400000000000000" pitchFamily="34" charset="-128"/>
              </a:rPr>
              <a:t>Indian Lean Construction Conference</a:t>
            </a:r>
            <a:endParaRPr lang="en-IN" sz="3600" b="1" dirty="0">
              <a:ln w="12700">
                <a:solidFill>
                  <a:schemeClr val="bg1"/>
                </a:solidFill>
              </a:ln>
              <a:solidFill>
                <a:srgbClr val="00D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A collage of a flyer&#10;&#10;Description automatically generated">
            <a:extLst>
              <a:ext uri="{FF2B5EF4-FFF2-40B4-BE49-F238E27FC236}">
                <a16:creationId xmlns:a16="http://schemas.microsoft.com/office/drawing/2014/main" id="{F079CDF1-0DA7-FAE0-3188-DC7D22B6A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9" t="86228" r="50154" b="7417"/>
          <a:stretch/>
        </p:blipFill>
        <p:spPr>
          <a:xfrm>
            <a:off x="5460836" y="6345519"/>
            <a:ext cx="438150" cy="435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FA530E-8C38-2086-1284-7D0192470FB8}"/>
              </a:ext>
            </a:extLst>
          </p:cNvPr>
          <p:cNvSpPr txBox="1"/>
          <p:nvPr userDrawn="1"/>
        </p:nvSpPr>
        <p:spPr>
          <a:xfrm>
            <a:off x="749341" y="2809799"/>
            <a:ext cx="10693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0" i="1" dirty="0">
                <a:solidFill>
                  <a:srgbClr val="008E51"/>
                </a:solidFill>
                <a:effectLst/>
                <a:latin typeface="Bahnschrift" panose="020B0502040204020203" pitchFamily="34" charset="0"/>
                <a:ea typeface="Adobe Heiti Std R" panose="020B0400000000000000" pitchFamily="34" charset="-128"/>
              </a:rPr>
              <a:t>“Lean Construction 4.0: project Delivery for Resilient Infrastructure”</a:t>
            </a:r>
            <a:endParaRPr lang="en-IN" sz="2400" b="0" i="1" dirty="0">
              <a:ln w="12700">
                <a:solidFill>
                  <a:schemeClr val="bg1"/>
                </a:solidFill>
              </a:ln>
              <a:solidFill>
                <a:srgbClr val="008E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A3DA6-264C-1F99-2A08-75DB9AE3E7BD}"/>
              </a:ext>
            </a:extLst>
          </p:cNvPr>
          <p:cNvSpPr txBox="1"/>
          <p:nvPr userDrawn="1"/>
        </p:nvSpPr>
        <p:spPr>
          <a:xfrm>
            <a:off x="996351" y="6366698"/>
            <a:ext cx="233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24</a:t>
            </a:r>
            <a:r>
              <a:rPr lang="en-IN" sz="1600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-27</a:t>
            </a:r>
            <a:r>
              <a:rPr lang="en-IN" sz="1600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IN" sz="1600" dirty="0">
                <a:solidFill>
                  <a:schemeClr val="tx1"/>
                </a:solidFill>
                <a:latin typeface="Bahnschrift" panose="020B0502040204020203" pitchFamily="34" charset="0"/>
              </a:rPr>
              <a:t> November</a:t>
            </a:r>
          </a:p>
        </p:txBody>
      </p:sp>
      <p:pic>
        <p:nvPicPr>
          <p:cNvPr id="17" name="Picture 16" descr="A collage of a flyer&#10;&#10;Description automatically generated">
            <a:extLst>
              <a:ext uri="{FF2B5EF4-FFF2-40B4-BE49-F238E27FC236}">
                <a16:creationId xmlns:a16="http://schemas.microsoft.com/office/drawing/2014/main" id="{078F67BA-DD10-E304-A743-D41B44A6C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9" t="64821" r="50154" b="29380"/>
          <a:stretch/>
        </p:blipFill>
        <p:spPr>
          <a:xfrm>
            <a:off x="381000" y="6340078"/>
            <a:ext cx="438150" cy="3976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6C2C16-B146-6916-C680-4262F0529A30}"/>
              </a:ext>
            </a:extLst>
          </p:cNvPr>
          <p:cNvSpPr txBox="1"/>
          <p:nvPr userDrawn="1"/>
        </p:nvSpPr>
        <p:spPr>
          <a:xfrm>
            <a:off x="5968672" y="6340078"/>
            <a:ext cx="6096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600" kern="1200" dirty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rPr>
              <a:t>Indian Institute of Technology Guwahati, Guwahati , Assam, India</a:t>
            </a:r>
            <a:endParaRPr lang="en-IN" sz="1600" kern="1200" dirty="0">
              <a:solidFill>
                <a:schemeClr val="tx1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799461-5AFD-4870-4E1B-F3E9E003750E}"/>
              </a:ext>
            </a:extLst>
          </p:cNvPr>
          <p:cNvCxnSpPr>
            <a:cxnSpLocks/>
          </p:cNvCxnSpPr>
          <p:nvPr userDrawn="1"/>
        </p:nvCxnSpPr>
        <p:spPr>
          <a:xfrm>
            <a:off x="5356614" y="6301977"/>
            <a:ext cx="0" cy="551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160BB8-725F-8770-CB4A-F4281E9D4C76}"/>
              </a:ext>
            </a:extLst>
          </p:cNvPr>
          <p:cNvCxnSpPr>
            <a:cxnSpLocks/>
          </p:cNvCxnSpPr>
          <p:nvPr userDrawn="1"/>
        </p:nvCxnSpPr>
        <p:spPr>
          <a:xfrm>
            <a:off x="271370" y="6301977"/>
            <a:ext cx="0" cy="5510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B15D394F-DDAF-136A-F691-62A2D5C55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5"/>
          <a:stretch/>
        </p:blipFill>
        <p:spPr>
          <a:xfrm>
            <a:off x="29261" y="81064"/>
            <a:ext cx="1441142" cy="568616"/>
          </a:xfrm>
          <a:prstGeom prst="rect">
            <a:avLst/>
          </a:prstGeom>
        </p:spPr>
      </p:pic>
      <p:pic>
        <p:nvPicPr>
          <p:cNvPr id="35" name="Picture 34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D7EDD474-77D5-9E1B-5B2E-3C9EC3330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8" r="5655"/>
          <a:stretch/>
        </p:blipFill>
        <p:spPr>
          <a:xfrm>
            <a:off x="11267372" y="27175"/>
            <a:ext cx="699657" cy="6845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C649A97-B1E5-1598-119D-D4773068B371}"/>
              </a:ext>
            </a:extLst>
          </p:cNvPr>
          <p:cNvSpPr txBox="1"/>
          <p:nvPr userDrawn="1"/>
        </p:nvSpPr>
        <p:spPr>
          <a:xfrm>
            <a:off x="3119011" y="1114377"/>
            <a:ext cx="6096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B7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ILCC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5684D4-A14C-864D-2839-11A8330DD056}"/>
              </a:ext>
            </a:extLst>
          </p:cNvPr>
          <p:cNvCxnSpPr>
            <a:cxnSpLocks/>
          </p:cNvCxnSpPr>
          <p:nvPr userDrawn="1"/>
        </p:nvCxnSpPr>
        <p:spPr>
          <a:xfrm>
            <a:off x="0" y="7231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E49B598-49A0-559A-7BDD-EEE935EA793F}"/>
              </a:ext>
            </a:extLst>
          </p:cNvPr>
          <p:cNvSpPr/>
          <p:nvPr userDrawn="1"/>
        </p:nvSpPr>
        <p:spPr>
          <a:xfrm>
            <a:off x="0" y="701562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4E1F0-79D9-CE7A-7EC7-F11B34FF06DD}"/>
              </a:ext>
            </a:extLst>
          </p:cNvPr>
          <p:cNvSpPr/>
          <p:nvPr userDrawn="1"/>
        </p:nvSpPr>
        <p:spPr>
          <a:xfrm>
            <a:off x="0" y="6230675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90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89268-DF4E-ADBB-2779-17A892AE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B000-CFC8-A3CB-CC51-E7096481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411A-DD21-31BA-DE83-1BFFF048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6038E-7DE9-F922-0018-DA18FFFB3702}"/>
              </a:ext>
            </a:extLst>
          </p:cNvPr>
          <p:cNvSpPr/>
          <p:nvPr userDrawn="1"/>
        </p:nvSpPr>
        <p:spPr>
          <a:xfrm>
            <a:off x="0" y="6337939"/>
            <a:ext cx="12192000" cy="3651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1F797A47-1412-24C7-C5F1-AAEAE648C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58" y="6349525"/>
            <a:ext cx="1401683" cy="3409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E4F4-B009-D659-42E3-BA9B18A35F8A}"/>
              </a:ext>
            </a:extLst>
          </p:cNvPr>
          <p:cNvSpPr txBox="1"/>
          <p:nvPr userDrawn="1"/>
        </p:nvSpPr>
        <p:spPr>
          <a:xfrm>
            <a:off x="-165697" y="6338857"/>
            <a:ext cx="1722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ILCC</a:t>
            </a:r>
            <a:r>
              <a:rPr lang="en-US" sz="2000" dirty="0">
                <a:solidFill>
                  <a:srgbClr val="3B7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D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D958BA-5E50-5F69-3398-381743951357}"/>
              </a:ext>
            </a:extLst>
          </p:cNvPr>
          <p:cNvSpPr/>
          <p:nvPr userDrawn="1"/>
        </p:nvSpPr>
        <p:spPr>
          <a:xfrm>
            <a:off x="0" y="6227476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C0D06-AABA-8DE2-ACD3-71D83A54E5B5}"/>
              </a:ext>
            </a:extLst>
          </p:cNvPr>
          <p:cNvSpPr/>
          <p:nvPr userDrawn="1"/>
        </p:nvSpPr>
        <p:spPr>
          <a:xfrm>
            <a:off x="0" y="6755250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9AB64E-2E99-3D1D-E0FD-AAF9F59E9F09}"/>
              </a:ext>
            </a:extLst>
          </p:cNvPr>
          <p:cNvSpPr/>
          <p:nvPr userDrawn="1"/>
        </p:nvSpPr>
        <p:spPr>
          <a:xfrm>
            <a:off x="0" y="82282"/>
            <a:ext cx="12192000" cy="46175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9B01AD-4697-1655-4697-2FFAE96659FB}"/>
              </a:ext>
            </a:extLst>
          </p:cNvPr>
          <p:cNvSpPr/>
          <p:nvPr userDrawn="1"/>
        </p:nvSpPr>
        <p:spPr>
          <a:xfrm>
            <a:off x="0" y="-28181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3E42DC-E75F-614F-1917-263665F18B70}"/>
              </a:ext>
            </a:extLst>
          </p:cNvPr>
          <p:cNvSpPr/>
          <p:nvPr userDrawn="1"/>
        </p:nvSpPr>
        <p:spPr>
          <a:xfrm>
            <a:off x="0" y="594452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73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646571-8DA7-4CEA-58CE-7E238E29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99FB29-13CA-E767-A9EC-C681ECC1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F1A693-3D52-EBE5-B957-B4F7F384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A848E-8E5E-3A48-99EF-0FC1C63F7697}"/>
              </a:ext>
            </a:extLst>
          </p:cNvPr>
          <p:cNvSpPr/>
          <p:nvPr userDrawn="1"/>
        </p:nvSpPr>
        <p:spPr>
          <a:xfrm>
            <a:off x="0" y="6337939"/>
            <a:ext cx="12192000" cy="3651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E9AC41C8-DAA5-3407-DA5B-47D3D5778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58" y="6349525"/>
            <a:ext cx="1401683" cy="340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5781DD-13B3-E9AC-8098-B083774DD934}"/>
              </a:ext>
            </a:extLst>
          </p:cNvPr>
          <p:cNvSpPr txBox="1"/>
          <p:nvPr userDrawn="1"/>
        </p:nvSpPr>
        <p:spPr>
          <a:xfrm>
            <a:off x="-165697" y="6338857"/>
            <a:ext cx="1722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ILCC</a:t>
            </a:r>
            <a:r>
              <a:rPr lang="en-US" sz="2000" dirty="0">
                <a:solidFill>
                  <a:srgbClr val="3B73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D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3B1DCF-287D-959E-2112-72FD37FE8CBD}"/>
              </a:ext>
            </a:extLst>
          </p:cNvPr>
          <p:cNvSpPr/>
          <p:nvPr userDrawn="1"/>
        </p:nvSpPr>
        <p:spPr>
          <a:xfrm>
            <a:off x="0" y="6227476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BF012-FF56-C417-FCEF-864FA08410C8}"/>
              </a:ext>
            </a:extLst>
          </p:cNvPr>
          <p:cNvSpPr/>
          <p:nvPr userDrawn="1"/>
        </p:nvSpPr>
        <p:spPr>
          <a:xfrm>
            <a:off x="0" y="6755250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BAAB4-CA69-6244-8E85-60108C3858F6}"/>
              </a:ext>
            </a:extLst>
          </p:cNvPr>
          <p:cNvSpPr/>
          <p:nvPr userDrawn="1"/>
        </p:nvSpPr>
        <p:spPr>
          <a:xfrm>
            <a:off x="0" y="-28181"/>
            <a:ext cx="12192000" cy="505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70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B5E2-3391-47E7-8040-68C3A808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29CF-7DE0-455B-FC3A-4ABD92F77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7D962-A30D-C0E4-44A6-DE805663E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553DA-C678-0398-DB6C-A14A64D3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DB014-EF1C-C9EA-F2D6-7821D2A9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94735-F630-503E-B5EF-53CB8679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72FF-FF92-1117-D1A4-215DA88C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25441-CE96-BD67-9167-68379FA5E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7AEFB-98FA-6651-A591-5E6EB633B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C9483-76B5-F1AD-ED88-F42BA35B8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C77A7-DC39-BDFB-0BDA-D84F20289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634EB-7173-69BD-DF44-0C2BCDD6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371-3295-B5BE-BA84-483DD302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117B7-7B02-1F1D-9165-A84779E8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2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B5D1-B881-D029-DC6A-8BDAFECB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C0E25-9008-7342-7843-602484F3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947A-753E-E91A-E597-0264012C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9FA88-957C-91D7-22D7-F91E157E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31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12ADC-CF88-FC91-0180-5BEDB2F2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CCADE-2A2F-E7CE-E946-6C3CAB6C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9DCDD-6085-3CE8-1E1A-E6CE9F1C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610D3-2C66-1FC5-F970-C97B5728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E687-1661-E81E-5B05-6028262D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0FC43-DD68-6313-3864-279A9E38F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EE1A7-E8DF-B5BA-7450-A4AE13AC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5A739-97A6-461C-9DAD-DB107507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15C23-718F-D559-264D-3F8470F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01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D12D5-E06B-0E59-D6B0-FD300CE0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ED5AC-1DC1-CC9B-778B-4DFEFC377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25C3-3E56-80E1-4E7F-81848B7F5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5DFBAF-C278-4B9F-8C88-B37E1C06F5E8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D98A-1E47-4480-121E-6735BE905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7A9B-30EF-B339-275A-EB778B1B2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99FA58-815A-41E0-B43B-E967C86B37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69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>
            <a:extLst>
              <a:ext uri="{FF2B5EF4-FFF2-40B4-BE49-F238E27FC236}">
                <a16:creationId xmlns:a16="http://schemas.microsoft.com/office/drawing/2014/main" id="{9F813A6D-E163-0777-1BE1-61FA45CECC40}"/>
              </a:ext>
            </a:extLst>
          </p:cNvPr>
          <p:cNvSpPr txBox="1">
            <a:spLocks/>
          </p:cNvSpPr>
          <p:nvPr/>
        </p:nvSpPr>
        <p:spPr>
          <a:xfrm>
            <a:off x="4019956" y="3150528"/>
            <a:ext cx="4700742" cy="6988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>
                <a:latin typeface="Bahnschrift" panose="020B0502040204020203" pitchFamily="34" charset="0"/>
              </a:rPr>
              <a:t>&lt;Insert Paper Title&gt;</a:t>
            </a:r>
          </a:p>
        </p:txBody>
      </p:sp>
      <p:sp>
        <p:nvSpPr>
          <p:cNvPr id="47" name="Subtitle 9">
            <a:extLst>
              <a:ext uri="{FF2B5EF4-FFF2-40B4-BE49-F238E27FC236}">
                <a16:creationId xmlns:a16="http://schemas.microsoft.com/office/drawing/2014/main" id="{E2C6F133-4C83-0221-2000-95F6374279FC}"/>
              </a:ext>
            </a:extLst>
          </p:cNvPr>
          <p:cNvSpPr txBox="1">
            <a:spLocks/>
          </p:cNvSpPr>
          <p:nvPr/>
        </p:nvSpPr>
        <p:spPr>
          <a:xfrm>
            <a:off x="5234597" y="4886849"/>
            <a:ext cx="2271459" cy="12515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latin typeface="Bahnschrift" panose="020B0502040204020203" pitchFamily="34" charset="0"/>
              </a:rPr>
              <a:t>&lt;Author 1&gt;</a:t>
            </a:r>
          </a:p>
          <a:p>
            <a:r>
              <a:rPr lang="en-IN" sz="2000" dirty="0">
                <a:latin typeface="Bahnschrift" panose="020B0502040204020203" pitchFamily="34" charset="0"/>
              </a:rPr>
              <a:t>&lt;Author 2&gt;</a:t>
            </a:r>
          </a:p>
          <a:p>
            <a:endParaRPr lang="en-IN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E5DC4A-F7AF-8495-C62F-8AEEFE9842E5}"/>
              </a:ext>
            </a:extLst>
          </p:cNvPr>
          <p:cNvSpPr txBox="1"/>
          <p:nvPr/>
        </p:nvSpPr>
        <p:spPr>
          <a:xfrm>
            <a:off x="5323273" y="4108270"/>
            <a:ext cx="381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Bahnschrift" panose="020B0502040204020203" pitchFamily="34" charset="0"/>
              </a:rPr>
              <a:t>Paper ID: &lt;#&gt;</a:t>
            </a:r>
          </a:p>
        </p:txBody>
      </p:sp>
    </p:spTree>
    <p:extLst>
      <p:ext uri="{BB962C8B-B14F-4D97-AF65-F5344CB8AC3E}">
        <p14:creationId xmlns:p14="http://schemas.microsoft.com/office/powerpoint/2010/main" val="18132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8E4E30-2466-21A0-3234-23102683B3CE}"/>
              </a:ext>
            </a:extLst>
          </p:cNvPr>
          <p:cNvSpPr txBox="1"/>
          <p:nvPr/>
        </p:nvSpPr>
        <p:spPr>
          <a:xfrm>
            <a:off x="435429" y="176349"/>
            <a:ext cx="1631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rgbClr val="3B736A"/>
                </a:solidFill>
                <a:effectLst/>
                <a:latin typeface="Bahnschrift" panose="020B0502040204020203" pitchFamily="34" charset="0"/>
                <a:ea typeface="Adobe Heiti Std R" panose="020B0400000000000000" pitchFamily="34" charset="-128"/>
              </a:rPr>
              <a:t>Title</a:t>
            </a:r>
            <a:endParaRPr lang="en-IN" sz="3200" b="1" dirty="0">
              <a:ln w="12700">
                <a:solidFill>
                  <a:schemeClr val="bg1"/>
                </a:solidFill>
              </a:ln>
              <a:solidFill>
                <a:srgbClr val="3B7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69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Bahnschrift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Nandini Sharma</dc:creator>
  <cp:lastModifiedBy>Nandini Sharma</cp:lastModifiedBy>
  <cp:revision>2</cp:revision>
  <dcterms:created xsi:type="dcterms:W3CDTF">2024-06-16T04:15:20Z</dcterms:created>
  <dcterms:modified xsi:type="dcterms:W3CDTF">2024-06-19T12:38:40Z</dcterms:modified>
</cp:coreProperties>
</file>